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0" r:id="rId3"/>
    <p:sldId id="272" r:id="rId4"/>
    <p:sldId id="262" r:id="rId5"/>
    <p:sldId id="275" r:id="rId6"/>
    <p:sldId id="279" r:id="rId7"/>
    <p:sldId id="280" r:id="rId8"/>
    <p:sldId id="283" r:id="rId9"/>
    <p:sldId id="273" r:id="rId10"/>
    <p:sldId id="282" r:id="rId11"/>
    <p:sldId id="268" r:id="rId12"/>
    <p:sldId id="263" r:id="rId13"/>
    <p:sldId id="258" r:id="rId14"/>
    <p:sldId id="284" r:id="rId15"/>
    <p:sldId id="289" r:id="rId16"/>
    <p:sldId id="285" r:id="rId17"/>
    <p:sldId id="287" r:id="rId18"/>
    <p:sldId id="290" r:id="rId19"/>
    <p:sldId id="286" r:id="rId20"/>
    <p:sldId id="288" r:id="rId21"/>
    <p:sldId id="291" r:id="rId22"/>
    <p:sldId id="292" r:id="rId23"/>
    <p:sldId id="259" r:id="rId24"/>
    <p:sldId id="270" r:id="rId25"/>
    <p:sldId id="278" r:id="rId26"/>
    <p:sldId id="277" r:id="rId27"/>
    <p:sldId id="269" r:id="rId28"/>
  </p:sldIdLst>
  <p:sldSz cx="9144000" cy="5143500" type="screen16x9"/>
  <p:notesSz cx="6858000" cy="9144000"/>
  <p:embeddedFontLst>
    <p:embeddedFont>
      <p:font typeface="DX방탄고딕" panose="02020600000000000000" pitchFamily="18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DX경필명조B" panose="02020600000000000000" pitchFamily="18" charset="-127"/>
      <p:regular r:id="rId32"/>
    </p:embeddedFont>
    <p:embeddedFont>
      <p:font typeface="경기천년제목L Light" panose="02020403020101020101" pitchFamily="18" charset="-127"/>
      <p:regular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85" autoAdjust="0"/>
    <p:restoredTop sz="94660"/>
  </p:normalViewPr>
  <p:slideViewPr>
    <p:cSldViewPr>
      <p:cViewPr>
        <p:scale>
          <a:sx n="70" d="100"/>
          <a:sy n="70" d="100"/>
        </p:scale>
        <p:origin x="1891" y="8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9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2F6BF-1E67-4AC2-9B93-088ECAEEFB94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B36D5-5275-4A83-AFC7-3DC7A1A714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80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2F6BF-1E67-4AC2-9B93-088ECAEEFB94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B36D5-5275-4A83-AFC7-3DC7A1A714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790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2F6BF-1E67-4AC2-9B93-088ECAEEFB94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B36D5-5275-4A83-AFC7-3DC7A1A714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573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2F6BF-1E67-4AC2-9B93-088ECAEEFB94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B36D5-5275-4A83-AFC7-3DC7A1A714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196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2F6BF-1E67-4AC2-9B93-088ECAEEFB94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B36D5-5275-4A83-AFC7-3DC7A1A714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971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2F6BF-1E67-4AC2-9B93-088ECAEEFB94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B36D5-5275-4A83-AFC7-3DC7A1A714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878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2F6BF-1E67-4AC2-9B93-088ECAEEFB94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B36D5-5275-4A83-AFC7-3DC7A1A714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457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2F6BF-1E67-4AC2-9B93-088ECAEEFB94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B36D5-5275-4A83-AFC7-3DC7A1A714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829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2F6BF-1E67-4AC2-9B93-088ECAEEFB94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B36D5-5275-4A83-AFC7-3DC7A1A714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618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2F6BF-1E67-4AC2-9B93-088ECAEEFB94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B36D5-5275-4A83-AFC7-3DC7A1A714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77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2F6BF-1E67-4AC2-9B93-088ECAEEFB94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B36D5-5275-4A83-AFC7-3DC7A1A714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484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2F6BF-1E67-4AC2-9B93-088ECAEEFB94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B36D5-5275-4A83-AFC7-3DC7A1A714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819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1666644"/>
            <a:ext cx="1973513" cy="2165476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5609413" y="1527863"/>
            <a:ext cx="3321370" cy="2653192"/>
            <a:chOff x="5609413" y="1527863"/>
            <a:chExt cx="3321370" cy="2653192"/>
          </a:xfrm>
        </p:grpSpPr>
        <p:sp>
          <p:nvSpPr>
            <p:cNvPr id="4" name="TextBox 3"/>
            <p:cNvSpPr txBox="1"/>
            <p:nvPr/>
          </p:nvSpPr>
          <p:spPr>
            <a:xfrm>
              <a:off x="5609413" y="1527863"/>
              <a:ext cx="3321370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0" dirty="0" smtClean="0">
                  <a:solidFill>
                    <a:schemeClr val="bg2"/>
                  </a:solidFill>
                  <a:latin typeface="DX방탄고딕" panose="02020600000000000000" pitchFamily="18" charset="-127"/>
                  <a:ea typeface="DX방탄고딕" panose="02020600000000000000" pitchFamily="18" charset="-127"/>
                </a:rPr>
                <a:t>방구석</a:t>
              </a:r>
              <a:endParaRPr lang="en-US" altLang="ko-KR" sz="8000" dirty="0" smtClean="0">
                <a:solidFill>
                  <a:schemeClr val="bg2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endParaRPr>
            </a:p>
            <a:p>
              <a:r>
                <a:rPr lang="ko-KR" altLang="en-US" sz="8000" dirty="0" err="1" smtClean="0">
                  <a:solidFill>
                    <a:schemeClr val="bg2"/>
                  </a:solidFill>
                  <a:latin typeface="DX방탄고딕" panose="02020600000000000000" pitchFamily="18" charset="-127"/>
                  <a:ea typeface="DX방탄고딕" panose="02020600000000000000" pitchFamily="18" charset="-127"/>
                </a:rPr>
                <a:t>챌린지</a:t>
              </a:r>
              <a:endParaRPr lang="ko-KR" altLang="en-US" sz="8000" dirty="0">
                <a:solidFill>
                  <a:schemeClr val="bg2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838456" y="3873278"/>
              <a:ext cx="28632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bg2"/>
                  </a:solidFill>
                  <a:latin typeface="DX경필명조B" panose="02020600000000000000" pitchFamily="18" charset="-127"/>
                  <a:ea typeface="DX경필명조B" panose="02020600000000000000" pitchFamily="18" charset="-127"/>
                </a:rPr>
                <a:t>이근성 김은영 </a:t>
              </a:r>
              <a:r>
                <a:rPr lang="ko-KR" altLang="en-US" sz="1400" b="1" dirty="0" err="1" smtClean="0">
                  <a:solidFill>
                    <a:schemeClr val="bg2"/>
                  </a:solidFill>
                  <a:latin typeface="DX경필명조B" panose="02020600000000000000" pitchFamily="18" charset="-127"/>
                  <a:ea typeface="DX경필명조B" panose="02020600000000000000" pitchFamily="18" charset="-127"/>
                </a:rPr>
                <a:t>김준목</a:t>
              </a:r>
              <a:r>
                <a:rPr lang="ko-KR" altLang="en-US" sz="1400" b="1" dirty="0" smtClean="0">
                  <a:solidFill>
                    <a:schemeClr val="bg2"/>
                  </a:solidFill>
                  <a:latin typeface="DX경필명조B" panose="02020600000000000000" pitchFamily="18" charset="-127"/>
                  <a:ea typeface="DX경필명조B" panose="02020600000000000000" pitchFamily="18" charset="-127"/>
                </a:rPr>
                <a:t> </a:t>
              </a:r>
              <a:r>
                <a:rPr lang="ko-KR" altLang="en-US" sz="1400" b="1" dirty="0" err="1" smtClean="0">
                  <a:solidFill>
                    <a:schemeClr val="bg2"/>
                  </a:solidFill>
                  <a:latin typeface="DX경필명조B" panose="02020600000000000000" pitchFamily="18" charset="-127"/>
                  <a:ea typeface="DX경필명조B" panose="02020600000000000000" pitchFamily="18" charset="-127"/>
                </a:rPr>
                <a:t>정구헌</a:t>
              </a:r>
              <a:r>
                <a:rPr lang="ko-KR" altLang="en-US" sz="1400" b="1" dirty="0" smtClean="0">
                  <a:solidFill>
                    <a:schemeClr val="bg2"/>
                  </a:solidFill>
                  <a:latin typeface="DX경필명조B" panose="02020600000000000000" pitchFamily="18" charset="-127"/>
                  <a:ea typeface="DX경필명조B" panose="02020600000000000000" pitchFamily="18" charset="-127"/>
                </a:rPr>
                <a:t> 정윤영</a:t>
              </a:r>
              <a:endParaRPr lang="ko-KR" altLang="en-US" sz="1400" b="1" dirty="0">
                <a:solidFill>
                  <a:schemeClr val="bg2"/>
                </a:solidFill>
                <a:latin typeface="DX경필명조B" panose="02020600000000000000" pitchFamily="18" charset="-127"/>
                <a:ea typeface="DX경필명조B" panose="02020600000000000000" pitchFamily="18" charset="-127"/>
              </a:endParaRPr>
            </a:p>
          </p:txBody>
        </p:sp>
      </p:grpSp>
      <p:sp>
        <p:nvSpPr>
          <p:cNvPr id="20" name="자유형 19"/>
          <p:cNvSpPr/>
          <p:nvPr/>
        </p:nvSpPr>
        <p:spPr>
          <a:xfrm>
            <a:off x="-36512" y="-1"/>
            <a:ext cx="2700670" cy="5161621"/>
          </a:xfrm>
          <a:custGeom>
            <a:avLst/>
            <a:gdLst>
              <a:gd name="connsiteX0" fmla="*/ 435934 w 2647507"/>
              <a:gd name="connsiteY0" fmla="*/ 0 h 5156791"/>
              <a:gd name="connsiteX1" fmla="*/ 2647507 w 2647507"/>
              <a:gd name="connsiteY1" fmla="*/ 5146158 h 5156791"/>
              <a:gd name="connsiteX2" fmla="*/ 0 w 2647507"/>
              <a:gd name="connsiteY2" fmla="*/ 5156791 h 5156791"/>
              <a:gd name="connsiteX3" fmla="*/ 0 w 2647507"/>
              <a:gd name="connsiteY3" fmla="*/ 0 h 5156791"/>
              <a:gd name="connsiteX4" fmla="*/ 435934 w 2647507"/>
              <a:gd name="connsiteY4" fmla="*/ 0 h 5156791"/>
              <a:gd name="connsiteX0" fmla="*/ 435934 w 2689867"/>
              <a:gd name="connsiteY0" fmla="*/ 0 h 5156791"/>
              <a:gd name="connsiteX1" fmla="*/ 2689867 w 2689867"/>
              <a:gd name="connsiteY1" fmla="*/ 5083329 h 5156791"/>
              <a:gd name="connsiteX2" fmla="*/ 0 w 2689867"/>
              <a:gd name="connsiteY2" fmla="*/ 5156791 h 5156791"/>
              <a:gd name="connsiteX3" fmla="*/ 0 w 2689867"/>
              <a:gd name="connsiteY3" fmla="*/ 0 h 5156791"/>
              <a:gd name="connsiteX4" fmla="*/ 435934 w 2689867"/>
              <a:gd name="connsiteY4" fmla="*/ 0 h 5156791"/>
              <a:gd name="connsiteX0" fmla="*/ 435934 w 2689867"/>
              <a:gd name="connsiteY0" fmla="*/ 0 h 5093962"/>
              <a:gd name="connsiteX1" fmla="*/ 2689867 w 2689867"/>
              <a:gd name="connsiteY1" fmla="*/ 5083329 h 5093962"/>
              <a:gd name="connsiteX2" fmla="*/ 10590 w 2689867"/>
              <a:gd name="connsiteY2" fmla="*/ 5093962 h 5093962"/>
              <a:gd name="connsiteX3" fmla="*/ 0 w 2689867"/>
              <a:gd name="connsiteY3" fmla="*/ 0 h 5093962"/>
              <a:gd name="connsiteX4" fmla="*/ 435934 w 2689867"/>
              <a:gd name="connsiteY4" fmla="*/ 0 h 5093962"/>
              <a:gd name="connsiteX0" fmla="*/ 435934 w 2689867"/>
              <a:gd name="connsiteY0" fmla="*/ 0 h 5083329"/>
              <a:gd name="connsiteX1" fmla="*/ 2689867 w 2689867"/>
              <a:gd name="connsiteY1" fmla="*/ 5083329 h 5083329"/>
              <a:gd name="connsiteX2" fmla="*/ 21181 w 2689867"/>
              <a:gd name="connsiteY2" fmla="*/ 5052076 h 5083329"/>
              <a:gd name="connsiteX3" fmla="*/ 0 w 2689867"/>
              <a:gd name="connsiteY3" fmla="*/ 0 h 5083329"/>
              <a:gd name="connsiteX4" fmla="*/ 435934 w 2689867"/>
              <a:gd name="connsiteY4" fmla="*/ 0 h 5083329"/>
              <a:gd name="connsiteX0" fmla="*/ 447805 w 2701738"/>
              <a:gd name="connsiteY0" fmla="*/ 0 h 5083329"/>
              <a:gd name="connsiteX1" fmla="*/ 2701738 w 2701738"/>
              <a:gd name="connsiteY1" fmla="*/ 5083329 h 5083329"/>
              <a:gd name="connsiteX2" fmla="*/ 1282 w 2701738"/>
              <a:gd name="connsiteY2" fmla="*/ 5010190 h 5083329"/>
              <a:gd name="connsiteX3" fmla="*/ 11871 w 2701738"/>
              <a:gd name="connsiteY3" fmla="*/ 0 h 5083329"/>
              <a:gd name="connsiteX4" fmla="*/ 447805 w 2701738"/>
              <a:gd name="connsiteY4" fmla="*/ 0 h 5083329"/>
              <a:gd name="connsiteX0" fmla="*/ 446523 w 2700456"/>
              <a:gd name="connsiteY0" fmla="*/ 0 h 5083329"/>
              <a:gd name="connsiteX1" fmla="*/ 2700456 w 2700456"/>
              <a:gd name="connsiteY1" fmla="*/ 5083329 h 5083329"/>
              <a:gd name="connsiteX2" fmla="*/ 0 w 2700456"/>
              <a:gd name="connsiteY2" fmla="*/ 5010190 h 5083329"/>
              <a:gd name="connsiteX3" fmla="*/ 10589 w 2700456"/>
              <a:gd name="connsiteY3" fmla="*/ 0 h 5083329"/>
              <a:gd name="connsiteX4" fmla="*/ 446523 w 2700456"/>
              <a:gd name="connsiteY4" fmla="*/ 0 h 5083329"/>
              <a:gd name="connsiteX0" fmla="*/ 435934 w 2689867"/>
              <a:gd name="connsiteY0" fmla="*/ 0 h 5083329"/>
              <a:gd name="connsiteX1" fmla="*/ 2689867 w 2689867"/>
              <a:gd name="connsiteY1" fmla="*/ 5083329 h 5083329"/>
              <a:gd name="connsiteX2" fmla="*/ 1 w 2689867"/>
              <a:gd name="connsiteY2" fmla="*/ 5052076 h 5083329"/>
              <a:gd name="connsiteX3" fmla="*/ 0 w 2689867"/>
              <a:gd name="connsiteY3" fmla="*/ 0 h 5083329"/>
              <a:gd name="connsiteX4" fmla="*/ 435934 w 2689867"/>
              <a:gd name="connsiteY4" fmla="*/ 0 h 5083329"/>
              <a:gd name="connsiteX0" fmla="*/ 435934 w 2689867"/>
              <a:gd name="connsiteY0" fmla="*/ 0 h 5083492"/>
              <a:gd name="connsiteX1" fmla="*/ 2689867 w 2689867"/>
              <a:gd name="connsiteY1" fmla="*/ 5083329 h 5083492"/>
              <a:gd name="connsiteX2" fmla="*/ 10590 w 2689867"/>
              <a:gd name="connsiteY2" fmla="*/ 5083492 h 5083492"/>
              <a:gd name="connsiteX3" fmla="*/ 0 w 2689867"/>
              <a:gd name="connsiteY3" fmla="*/ 0 h 5083492"/>
              <a:gd name="connsiteX4" fmla="*/ 435934 w 2689867"/>
              <a:gd name="connsiteY4" fmla="*/ 0 h 5083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9867" h="5083492">
                <a:moveTo>
                  <a:pt x="435934" y="0"/>
                </a:moveTo>
                <a:lnTo>
                  <a:pt x="2689867" y="5083329"/>
                </a:lnTo>
                <a:lnTo>
                  <a:pt x="10590" y="5083492"/>
                </a:lnTo>
                <a:cubicBezTo>
                  <a:pt x="14120" y="2802585"/>
                  <a:pt x="7060" y="1684025"/>
                  <a:pt x="0" y="0"/>
                </a:cubicBezTo>
                <a:lnTo>
                  <a:pt x="435934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 rot="3987132">
            <a:off x="-544204" y="2830081"/>
            <a:ext cx="4293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tx2">
                    <a:lumMod val="50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우리 집이 놀이터가 되는 순간</a:t>
            </a:r>
            <a:r>
              <a:rPr lang="en-US" altLang="ko-KR" sz="2800" b="1" dirty="0" smtClean="0">
                <a:solidFill>
                  <a:schemeClr val="tx2">
                    <a:lumMod val="50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!</a:t>
            </a:r>
            <a:endParaRPr lang="ko-KR" altLang="en-US" sz="2800" b="1" dirty="0">
              <a:solidFill>
                <a:schemeClr val="tx2">
                  <a:lumMod val="50000"/>
                </a:schemeClr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8139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67544" y="176322"/>
            <a:ext cx="144016" cy="4320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AutoShape 10" descr="GitHub - vuetifyjs/vuetify: 🐉 Material Component Framework for Vue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12" descr="GitHub - vuetifyjs/vuetify: 🐉 Material Component Framework for Vue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14" descr="Vuetify - Vue.js Projects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16" descr="Vuetify - Vue.js Projects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83568" y="176322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2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기술 스택</a:t>
            </a:r>
            <a:endParaRPr lang="ko-KR" altLang="en-US" sz="2800" dirty="0">
              <a:solidFill>
                <a:schemeClr val="bg2"/>
              </a:solidFill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393181" y="1811585"/>
            <a:ext cx="1508158" cy="1300136"/>
            <a:chOff x="1619672" y="3291830"/>
            <a:chExt cx="1508158" cy="1300136"/>
          </a:xfrm>
        </p:grpSpPr>
        <p:sp>
          <p:nvSpPr>
            <p:cNvPr id="2" name="육각형 1"/>
            <p:cNvSpPr/>
            <p:nvPr/>
          </p:nvSpPr>
          <p:spPr>
            <a:xfrm>
              <a:off x="1619672" y="3291830"/>
              <a:ext cx="1508158" cy="1300136"/>
            </a:xfrm>
            <a:prstGeom prst="hexag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 descr="스프링 프레임워크(Spring Framework) 시작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5" r="18795"/>
            <a:stretch/>
          </p:blipFill>
          <p:spPr bwMode="auto">
            <a:xfrm>
              <a:off x="1856149" y="3586470"/>
              <a:ext cx="1035204" cy="710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그룹 5"/>
          <p:cNvGrpSpPr/>
          <p:nvPr/>
        </p:nvGrpSpPr>
        <p:grpSpPr>
          <a:xfrm>
            <a:off x="2393181" y="3276021"/>
            <a:ext cx="1508158" cy="1300136"/>
            <a:chOff x="3280230" y="3647258"/>
            <a:chExt cx="1508158" cy="1300136"/>
          </a:xfrm>
        </p:grpSpPr>
        <p:sp>
          <p:nvSpPr>
            <p:cNvPr id="8" name="육각형 7"/>
            <p:cNvSpPr/>
            <p:nvPr/>
          </p:nvSpPr>
          <p:spPr>
            <a:xfrm>
              <a:off x="3280230" y="3647258"/>
              <a:ext cx="1508158" cy="1300136"/>
            </a:xfrm>
            <a:prstGeom prst="hexag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4" descr="MySQL] Information_schema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3247" y="4009846"/>
              <a:ext cx="1022124" cy="528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그룹 6"/>
          <p:cNvGrpSpPr/>
          <p:nvPr/>
        </p:nvGrpSpPr>
        <p:grpSpPr>
          <a:xfrm>
            <a:off x="3775547" y="1061475"/>
            <a:ext cx="1508158" cy="1300136"/>
            <a:chOff x="3030249" y="1766526"/>
            <a:chExt cx="1508158" cy="1300136"/>
          </a:xfrm>
        </p:grpSpPr>
        <p:sp>
          <p:nvSpPr>
            <p:cNvPr id="9" name="육각형 8"/>
            <p:cNvSpPr/>
            <p:nvPr/>
          </p:nvSpPr>
          <p:spPr>
            <a:xfrm>
              <a:off x="3030249" y="1766526"/>
              <a:ext cx="1508158" cy="1300136"/>
            </a:xfrm>
            <a:prstGeom prst="hexag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0" name="Picture 6" descr="파일:Python-logo-notext.svg - 위키백과, 우리 모두의 백과사전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3148" y="2045414"/>
              <a:ext cx="742360" cy="742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그룹 18"/>
          <p:cNvGrpSpPr/>
          <p:nvPr/>
        </p:nvGrpSpPr>
        <p:grpSpPr>
          <a:xfrm>
            <a:off x="6521676" y="1072440"/>
            <a:ext cx="1508158" cy="1300136"/>
            <a:chOff x="3567898" y="2137706"/>
            <a:chExt cx="1508158" cy="1300136"/>
          </a:xfrm>
        </p:grpSpPr>
        <p:sp>
          <p:nvSpPr>
            <p:cNvPr id="14" name="육각형 13"/>
            <p:cNvSpPr/>
            <p:nvPr/>
          </p:nvSpPr>
          <p:spPr>
            <a:xfrm>
              <a:off x="3567898" y="2137706"/>
              <a:ext cx="1508158" cy="1300136"/>
            </a:xfrm>
            <a:prstGeom prst="hexag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2" name="Picture 8" descr="Vue.js 입문서 - 프론트엔드 개발자를 위한 • Captain Pangyo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2721" y="2460526"/>
              <a:ext cx="798512" cy="798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그룹 17"/>
          <p:cNvGrpSpPr/>
          <p:nvPr/>
        </p:nvGrpSpPr>
        <p:grpSpPr>
          <a:xfrm>
            <a:off x="1043608" y="1038337"/>
            <a:ext cx="1508158" cy="1300136"/>
            <a:chOff x="4932040" y="1431554"/>
            <a:chExt cx="1508158" cy="1300136"/>
          </a:xfrm>
        </p:grpSpPr>
        <p:sp>
          <p:nvSpPr>
            <p:cNvPr id="17" name="육각형 16"/>
            <p:cNvSpPr/>
            <p:nvPr/>
          </p:nvSpPr>
          <p:spPr>
            <a:xfrm>
              <a:off x="4932040" y="1431554"/>
              <a:ext cx="1508158" cy="1300136"/>
            </a:xfrm>
            <a:prstGeom prst="hexag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42" name="Picture 18" descr="rabbitmq cluster guid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1296" y="1726799"/>
              <a:ext cx="709646" cy="709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그룹 19"/>
          <p:cNvGrpSpPr/>
          <p:nvPr/>
        </p:nvGrpSpPr>
        <p:grpSpPr>
          <a:xfrm>
            <a:off x="5140656" y="1836002"/>
            <a:ext cx="1508158" cy="1300136"/>
            <a:chOff x="3567898" y="3658582"/>
            <a:chExt cx="1508158" cy="1300136"/>
          </a:xfrm>
        </p:grpSpPr>
        <p:sp>
          <p:nvSpPr>
            <p:cNvPr id="24" name="육각형 23"/>
            <p:cNvSpPr/>
            <p:nvPr/>
          </p:nvSpPr>
          <p:spPr>
            <a:xfrm>
              <a:off x="3567898" y="3658582"/>
              <a:ext cx="1508158" cy="1300136"/>
            </a:xfrm>
            <a:prstGeom prst="hexag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44" name="Picture 20" descr="Google's Teachable Machine - What it really signifies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5884" y="4092501"/>
              <a:ext cx="1253034" cy="432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그룹 12"/>
          <p:cNvGrpSpPr/>
          <p:nvPr/>
        </p:nvGrpSpPr>
        <p:grpSpPr>
          <a:xfrm>
            <a:off x="6521676" y="2579406"/>
            <a:ext cx="1508158" cy="1300136"/>
            <a:chOff x="5274128" y="2865314"/>
            <a:chExt cx="1508158" cy="1300136"/>
          </a:xfrm>
        </p:grpSpPr>
        <p:sp>
          <p:nvSpPr>
            <p:cNvPr id="28" name="육각형 27"/>
            <p:cNvSpPr/>
            <p:nvPr/>
          </p:nvSpPr>
          <p:spPr>
            <a:xfrm>
              <a:off x="5274128" y="2865314"/>
              <a:ext cx="1508158" cy="1300136"/>
            </a:xfrm>
            <a:prstGeom prst="hexag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8972" y="3090219"/>
              <a:ext cx="918470" cy="9441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814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8" y="176322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2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개발 일정</a:t>
            </a:r>
            <a:endParaRPr lang="ko-KR" altLang="en-US" sz="2800" dirty="0">
              <a:solidFill>
                <a:schemeClr val="bg2"/>
              </a:solidFill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67544" y="176322"/>
            <a:ext cx="144016" cy="4320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110860"/>
              </p:ext>
            </p:extLst>
          </p:nvPr>
        </p:nvGraphicFramePr>
        <p:xfrm>
          <a:off x="683568" y="915566"/>
          <a:ext cx="777686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0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09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0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09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09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09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109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DX경필명조B" panose="02020600000000000000" pitchFamily="18" charset="-127"/>
                          <a:ea typeface="DX경필명조B" panose="02020600000000000000" pitchFamily="18" charset="-127"/>
                        </a:rPr>
                        <a:t>1</a:t>
                      </a:r>
                      <a:r>
                        <a:rPr lang="ko-KR" altLang="en-US" sz="12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DX경필명조B" panose="02020600000000000000" pitchFamily="18" charset="-127"/>
                          <a:ea typeface="DX경필명조B" panose="02020600000000000000" pitchFamily="18" charset="-127"/>
                        </a:rPr>
                        <a:t>주</a:t>
                      </a:r>
                      <a:endParaRPr lang="ko-KR" altLang="en-US" sz="1200" dirty="0">
                        <a:solidFill>
                          <a:schemeClr val="tx2">
                            <a:lumMod val="50000"/>
                          </a:schemeClr>
                        </a:solidFill>
                        <a:latin typeface="DX경필명조B" panose="02020600000000000000" pitchFamily="18" charset="-127"/>
                        <a:ea typeface="DX경필명조B" panose="02020600000000000000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DX경필명조B" panose="02020600000000000000" pitchFamily="18" charset="-127"/>
                          <a:ea typeface="DX경필명조B" panose="02020600000000000000" pitchFamily="18" charset="-127"/>
                        </a:rPr>
                        <a:t>2</a:t>
                      </a:r>
                      <a:r>
                        <a:rPr lang="ko-KR" altLang="en-US" sz="12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DX경필명조B" panose="02020600000000000000" pitchFamily="18" charset="-127"/>
                          <a:ea typeface="DX경필명조B" panose="02020600000000000000" pitchFamily="18" charset="-127"/>
                        </a:rPr>
                        <a:t>주</a:t>
                      </a:r>
                      <a:endParaRPr lang="ko-KR" altLang="en-US" sz="1200" dirty="0">
                        <a:solidFill>
                          <a:schemeClr val="tx2">
                            <a:lumMod val="50000"/>
                          </a:schemeClr>
                        </a:solidFill>
                        <a:latin typeface="DX경필명조B" panose="02020600000000000000" pitchFamily="18" charset="-127"/>
                        <a:ea typeface="DX경필명조B" panose="02020600000000000000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DX경필명조B" panose="02020600000000000000" pitchFamily="18" charset="-127"/>
                          <a:ea typeface="DX경필명조B" panose="02020600000000000000" pitchFamily="18" charset="-127"/>
                        </a:rPr>
                        <a:t>3</a:t>
                      </a:r>
                      <a:r>
                        <a:rPr lang="ko-KR" altLang="en-US" sz="12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DX경필명조B" panose="02020600000000000000" pitchFamily="18" charset="-127"/>
                          <a:ea typeface="DX경필명조B" panose="02020600000000000000" pitchFamily="18" charset="-127"/>
                        </a:rPr>
                        <a:t>주</a:t>
                      </a:r>
                      <a:endParaRPr lang="ko-KR" altLang="en-US" sz="1200" dirty="0">
                        <a:solidFill>
                          <a:schemeClr val="tx2">
                            <a:lumMod val="50000"/>
                          </a:schemeClr>
                        </a:solidFill>
                        <a:latin typeface="DX경필명조B" panose="02020600000000000000" pitchFamily="18" charset="-127"/>
                        <a:ea typeface="DX경필명조B" panose="02020600000000000000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DX경필명조B" panose="02020600000000000000" pitchFamily="18" charset="-127"/>
                          <a:ea typeface="DX경필명조B" panose="02020600000000000000" pitchFamily="18" charset="-127"/>
                        </a:rPr>
                        <a:t>4</a:t>
                      </a:r>
                      <a:r>
                        <a:rPr lang="ko-KR" altLang="en-US" sz="12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DX경필명조B" panose="02020600000000000000" pitchFamily="18" charset="-127"/>
                          <a:ea typeface="DX경필명조B" panose="02020600000000000000" pitchFamily="18" charset="-127"/>
                        </a:rPr>
                        <a:t>주</a:t>
                      </a:r>
                      <a:endParaRPr lang="ko-KR" altLang="en-US" sz="1200" dirty="0">
                        <a:solidFill>
                          <a:schemeClr val="tx2">
                            <a:lumMod val="50000"/>
                          </a:schemeClr>
                        </a:solidFill>
                        <a:latin typeface="DX경필명조B" panose="02020600000000000000" pitchFamily="18" charset="-127"/>
                        <a:ea typeface="DX경필명조B" panose="02020600000000000000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DX경필명조B" panose="02020600000000000000" pitchFamily="18" charset="-127"/>
                          <a:ea typeface="DX경필명조B" panose="02020600000000000000" pitchFamily="18" charset="-127"/>
                        </a:rPr>
                        <a:t>5</a:t>
                      </a:r>
                      <a:r>
                        <a:rPr lang="ko-KR" altLang="en-US" sz="12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DX경필명조B" panose="02020600000000000000" pitchFamily="18" charset="-127"/>
                          <a:ea typeface="DX경필명조B" panose="02020600000000000000" pitchFamily="18" charset="-127"/>
                        </a:rPr>
                        <a:t>주</a:t>
                      </a:r>
                      <a:endParaRPr lang="ko-KR" altLang="en-US" sz="1200" dirty="0">
                        <a:solidFill>
                          <a:schemeClr val="tx2">
                            <a:lumMod val="50000"/>
                          </a:schemeClr>
                        </a:solidFill>
                        <a:latin typeface="DX경필명조B" panose="02020600000000000000" pitchFamily="18" charset="-127"/>
                        <a:ea typeface="DX경필명조B" panose="02020600000000000000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DX경필명조B" panose="02020600000000000000" pitchFamily="18" charset="-127"/>
                          <a:ea typeface="DX경필명조B" panose="02020600000000000000" pitchFamily="18" charset="-127"/>
                        </a:rPr>
                        <a:t>6</a:t>
                      </a:r>
                      <a:r>
                        <a:rPr lang="ko-KR" altLang="en-US" sz="12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DX경필명조B" panose="02020600000000000000" pitchFamily="18" charset="-127"/>
                          <a:ea typeface="DX경필명조B" panose="02020600000000000000" pitchFamily="18" charset="-127"/>
                        </a:rPr>
                        <a:t>주</a:t>
                      </a:r>
                      <a:endParaRPr lang="ko-KR" altLang="en-US" sz="1200" dirty="0">
                        <a:solidFill>
                          <a:schemeClr val="tx2">
                            <a:lumMod val="50000"/>
                          </a:schemeClr>
                        </a:solidFill>
                        <a:latin typeface="DX경필명조B" panose="02020600000000000000" pitchFamily="18" charset="-127"/>
                        <a:ea typeface="DX경필명조B" panose="02020600000000000000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DX경필명조B" panose="02020600000000000000" pitchFamily="18" charset="-127"/>
                          <a:ea typeface="DX경필명조B" panose="02020600000000000000" pitchFamily="18" charset="-127"/>
                        </a:rPr>
                        <a:t>7</a:t>
                      </a:r>
                      <a:r>
                        <a:rPr lang="ko-KR" altLang="en-US" sz="12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DX경필명조B" panose="02020600000000000000" pitchFamily="18" charset="-127"/>
                          <a:ea typeface="DX경필명조B" panose="02020600000000000000" pitchFamily="18" charset="-127"/>
                        </a:rPr>
                        <a:t>주</a:t>
                      </a:r>
                      <a:endParaRPr lang="ko-KR" altLang="en-US" sz="1200" dirty="0">
                        <a:solidFill>
                          <a:schemeClr val="tx2">
                            <a:lumMod val="50000"/>
                          </a:schemeClr>
                        </a:solidFill>
                        <a:latin typeface="DX경필명조B" panose="02020600000000000000" pitchFamily="18" charset="-127"/>
                        <a:ea typeface="DX경필명조B" panose="02020600000000000000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1" name="그룹 20"/>
          <p:cNvGrpSpPr/>
          <p:nvPr/>
        </p:nvGrpSpPr>
        <p:grpSpPr>
          <a:xfrm>
            <a:off x="670188" y="915566"/>
            <a:ext cx="7790244" cy="3816424"/>
            <a:chOff x="676878" y="915566"/>
            <a:chExt cx="7790244" cy="3816424"/>
          </a:xfrm>
        </p:grpSpPr>
        <p:sp>
          <p:nvSpPr>
            <p:cNvPr id="12" name="직사각형 11"/>
            <p:cNvSpPr/>
            <p:nvPr/>
          </p:nvSpPr>
          <p:spPr>
            <a:xfrm>
              <a:off x="676878" y="915566"/>
              <a:ext cx="7783554" cy="3816424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83568" y="1347614"/>
              <a:ext cx="3384376" cy="360040"/>
            </a:xfrm>
            <a:prstGeom prst="rect">
              <a:avLst/>
            </a:prstGeom>
            <a:solidFill>
              <a:schemeClr val="bg2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latin typeface="DX경필명조B" panose="02020600000000000000" pitchFamily="18" charset="-127"/>
                  <a:ea typeface="DX경필명조B" panose="02020600000000000000" pitchFamily="18" charset="-127"/>
                </a:rPr>
                <a:t>프로젝트 기획</a:t>
              </a:r>
              <a:endParaRPr lang="ko-KR" altLang="en-US" sz="1400" b="1" dirty="0">
                <a:latin typeface="DX경필명조B" panose="02020600000000000000" pitchFamily="18" charset="-127"/>
                <a:ea typeface="DX경필명조B" panose="02020600000000000000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807756" y="1779662"/>
              <a:ext cx="3316122" cy="360040"/>
            </a:xfrm>
            <a:prstGeom prst="rect">
              <a:avLst/>
            </a:prstGeom>
            <a:solidFill>
              <a:schemeClr val="bg2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latin typeface="DX경필명조B" panose="02020600000000000000" pitchFamily="18" charset="-127"/>
                  <a:ea typeface="DX경필명조B" panose="02020600000000000000" pitchFamily="18" charset="-127"/>
                </a:rPr>
                <a:t>1</a:t>
              </a:r>
              <a:r>
                <a:rPr lang="ko-KR" altLang="en-US" sz="1400" b="1" dirty="0" smtClean="0">
                  <a:latin typeface="DX경필명조B" panose="02020600000000000000" pitchFamily="18" charset="-127"/>
                  <a:ea typeface="DX경필명조B" panose="02020600000000000000" pitchFamily="18" charset="-127"/>
                </a:rPr>
                <a:t>차 </a:t>
              </a:r>
              <a:r>
                <a:rPr lang="ko-KR" altLang="en-US" sz="1400" b="1" dirty="0" err="1" smtClean="0">
                  <a:latin typeface="DX경필명조B" panose="02020600000000000000" pitchFamily="18" charset="-127"/>
                  <a:ea typeface="DX경필명조B" panose="02020600000000000000" pitchFamily="18" charset="-127"/>
                </a:rPr>
                <a:t>백엔드</a:t>
              </a:r>
              <a:r>
                <a:rPr lang="ko-KR" altLang="en-US" sz="1400" b="1" dirty="0" smtClean="0">
                  <a:latin typeface="DX경필명조B" panose="02020600000000000000" pitchFamily="18" charset="-127"/>
                  <a:ea typeface="DX경필명조B" panose="02020600000000000000" pitchFamily="18" charset="-127"/>
                </a:rPr>
                <a:t> </a:t>
              </a:r>
              <a:r>
                <a:rPr lang="ko-KR" altLang="en-US" sz="1400" b="1" dirty="0" smtClean="0">
                  <a:latin typeface="DX경필명조B" panose="02020600000000000000" pitchFamily="18" charset="-127"/>
                  <a:ea typeface="DX경필명조B" panose="02020600000000000000" pitchFamily="18" charset="-127"/>
                </a:rPr>
                <a:t>개발</a:t>
              </a:r>
              <a:endParaRPr lang="ko-KR" altLang="en-US" sz="1400" b="1" dirty="0">
                <a:latin typeface="DX경필명조B" panose="02020600000000000000" pitchFamily="18" charset="-127"/>
                <a:ea typeface="DX경필명조B" panose="0202060000000000000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807756" y="2211710"/>
              <a:ext cx="3316122" cy="360040"/>
            </a:xfrm>
            <a:prstGeom prst="rect">
              <a:avLst/>
            </a:prstGeom>
            <a:solidFill>
              <a:schemeClr val="bg2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latin typeface="DX경필명조B" panose="02020600000000000000" pitchFamily="18" charset="-127"/>
                  <a:ea typeface="DX경필명조B" panose="02020600000000000000" pitchFamily="18" charset="-127"/>
                </a:rPr>
                <a:t>1</a:t>
              </a:r>
              <a:r>
                <a:rPr lang="ko-KR" altLang="en-US" sz="1400" b="1" dirty="0" smtClean="0">
                  <a:latin typeface="DX경필명조B" panose="02020600000000000000" pitchFamily="18" charset="-127"/>
                  <a:ea typeface="DX경필명조B" panose="02020600000000000000" pitchFamily="18" charset="-127"/>
                </a:rPr>
                <a:t>차 </a:t>
              </a:r>
              <a:r>
                <a:rPr lang="ko-KR" altLang="en-US" sz="1400" b="1" dirty="0" err="1" smtClean="0">
                  <a:latin typeface="DX경필명조B" panose="02020600000000000000" pitchFamily="18" charset="-127"/>
                  <a:ea typeface="DX경필명조B" panose="02020600000000000000" pitchFamily="18" charset="-127"/>
                </a:rPr>
                <a:t>프론트엔드</a:t>
              </a:r>
              <a:r>
                <a:rPr lang="ko-KR" altLang="en-US" sz="1400" b="1" dirty="0" smtClean="0">
                  <a:latin typeface="DX경필명조B" panose="02020600000000000000" pitchFamily="18" charset="-127"/>
                  <a:ea typeface="DX경필명조B" panose="02020600000000000000" pitchFamily="18" charset="-127"/>
                </a:rPr>
                <a:t> </a:t>
              </a:r>
              <a:r>
                <a:rPr lang="ko-KR" altLang="en-US" sz="1400" b="1" dirty="0" smtClean="0">
                  <a:latin typeface="DX경필명조B" panose="02020600000000000000" pitchFamily="18" charset="-127"/>
                  <a:ea typeface="DX경필명조B" panose="02020600000000000000" pitchFamily="18" charset="-127"/>
                </a:rPr>
                <a:t>개발</a:t>
              </a:r>
              <a:endParaRPr lang="ko-KR" altLang="en-US" sz="1400" b="1" dirty="0">
                <a:latin typeface="DX경필명조B" panose="02020600000000000000" pitchFamily="18" charset="-127"/>
                <a:ea typeface="DX경필명조B" panose="02020600000000000000" pitchFamily="18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148064" y="3494026"/>
              <a:ext cx="1011866" cy="360040"/>
            </a:xfrm>
            <a:prstGeom prst="rect">
              <a:avLst/>
            </a:prstGeom>
            <a:solidFill>
              <a:schemeClr val="bg2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latin typeface="DX경필명조B" panose="02020600000000000000" pitchFamily="18" charset="-127"/>
                  <a:ea typeface="DX경필명조B" panose="02020600000000000000" pitchFamily="18" charset="-127"/>
                </a:rPr>
                <a:t>1</a:t>
              </a:r>
              <a:r>
                <a:rPr lang="ko-KR" altLang="en-US" sz="1400" b="1" dirty="0" smtClean="0">
                  <a:latin typeface="DX경필명조B" panose="02020600000000000000" pitchFamily="18" charset="-127"/>
                  <a:ea typeface="DX경필명조B" panose="02020600000000000000" pitchFamily="18" charset="-127"/>
                </a:rPr>
                <a:t>차 리뷰</a:t>
              </a:r>
              <a:endParaRPr lang="ko-KR" altLang="en-US" sz="1400" b="1" dirty="0">
                <a:latin typeface="DX경필명조B" panose="02020600000000000000" pitchFamily="18" charset="-127"/>
                <a:ea typeface="DX경필명조B" panose="02020600000000000000" pitchFamily="18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228184" y="3494026"/>
              <a:ext cx="1224136" cy="360040"/>
            </a:xfrm>
            <a:prstGeom prst="rect">
              <a:avLst/>
            </a:prstGeom>
            <a:solidFill>
              <a:schemeClr val="bg2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latin typeface="DX경필명조B" panose="02020600000000000000" pitchFamily="18" charset="-127"/>
                  <a:ea typeface="DX경필명조B" panose="02020600000000000000" pitchFamily="18" charset="-127"/>
                </a:rPr>
                <a:t>통합테스트</a:t>
              </a:r>
              <a:endParaRPr lang="ko-KR" altLang="en-US" sz="1400" b="1" dirty="0">
                <a:latin typeface="DX경필명조B" panose="02020600000000000000" pitchFamily="18" charset="-127"/>
                <a:ea typeface="DX경필명조B" panose="02020600000000000000" pitchFamily="18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7527264" y="4371950"/>
              <a:ext cx="939858" cy="360040"/>
            </a:xfrm>
            <a:prstGeom prst="rect">
              <a:avLst/>
            </a:prstGeom>
            <a:solidFill>
              <a:schemeClr val="bg2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latin typeface="DX경필명조B" panose="02020600000000000000" pitchFamily="18" charset="-127"/>
                  <a:ea typeface="DX경필명조B" panose="02020600000000000000" pitchFamily="18" charset="-127"/>
                </a:rPr>
                <a:t>발표준비</a:t>
              </a:r>
              <a:endParaRPr lang="ko-KR" altLang="en-US" sz="1400" b="1" dirty="0">
                <a:latin typeface="DX경필명조B" panose="02020600000000000000" pitchFamily="18" charset="-127"/>
                <a:ea typeface="DX경필명조B" panose="02020600000000000000" pitchFamily="18" charset="-127"/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4129508" y="2643758"/>
            <a:ext cx="3316122" cy="360040"/>
          </a:xfrm>
          <a:prstGeom prst="rect">
            <a:avLst/>
          </a:prstGeom>
          <a:solidFill>
            <a:schemeClr val="bg2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latin typeface="DX경필명조B" panose="02020600000000000000" pitchFamily="18" charset="-127"/>
                <a:ea typeface="DX경필명조B" panose="02020600000000000000" pitchFamily="18" charset="-127"/>
              </a:rPr>
              <a:t>2</a:t>
            </a:r>
            <a:r>
              <a:rPr lang="ko-KR" altLang="en-US" sz="1400" b="1" dirty="0" smtClean="0">
                <a:latin typeface="DX경필명조B" panose="02020600000000000000" pitchFamily="18" charset="-127"/>
                <a:ea typeface="DX경필명조B" panose="02020600000000000000" pitchFamily="18" charset="-127"/>
              </a:rPr>
              <a:t>차 </a:t>
            </a:r>
            <a:r>
              <a:rPr lang="ko-KR" altLang="en-US" sz="1400" b="1" dirty="0" err="1" smtClean="0">
                <a:latin typeface="DX경필명조B" panose="02020600000000000000" pitchFamily="18" charset="-127"/>
                <a:ea typeface="DX경필명조B" panose="02020600000000000000" pitchFamily="18" charset="-127"/>
              </a:rPr>
              <a:t>백엔드</a:t>
            </a:r>
            <a:r>
              <a:rPr lang="ko-KR" altLang="en-US" sz="1400" b="1" dirty="0" smtClean="0">
                <a:latin typeface="DX경필명조B" panose="02020600000000000000" pitchFamily="18" charset="-127"/>
                <a:ea typeface="DX경필명조B" panose="02020600000000000000" pitchFamily="18" charset="-127"/>
              </a:rPr>
              <a:t> </a:t>
            </a:r>
            <a:r>
              <a:rPr lang="ko-KR" altLang="en-US" sz="1400" b="1" dirty="0" smtClean="0">
                <a:latin typeface="DX경필명조B" panose="02020600000000000000" pitchFamily="18" charset="-127"/>
                <a:ea typeface="DX경필명조B" panose="02020600000000000000" pitchFamily="18" charset="-127"/>
              </a:rPr>
              <a:t>개발</a:t>
            </a:r>
            <a:endParaRPr lang="ko-KR" altLang="en-US" sz="1400" b="1" dirty="0"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129508" y="3075806"/>
            <a:ext cx="3316122" cy="360040"/>
          </a:xfrm>
          <a:prstGeom prst="rect">
            <a:avLst/>
          </a:prstGeom>
          <a:solidFill>
            <a:schemeClr val="bg2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latin typeface="DX경필명조B" panose="02020600000000000000" pitchFamily="18" charset="-127"/>
                <a:ea typeface="DX경필명조B" panose="02020600000000000000" pitchFamily="18" charset="-127"/>
              </a:rPr>
              <a:t>2</a:t>
            </a:r>
            <a:r>
              <a:rPr lang="ko-KR" altLang="en-US" sz="1400" b="1" dirty="0" smtClean="0">
                <a:latin typeface="DX경필명조B" panose="02020600000000000000" pitchFamily="18" charset="-127"/>
                <a:ea typeface="DX경필명조B" panose="02020600000000000000" pitchFamily="18" charset="-127"/>
              </a:rPr>
              <a:t>차 </a:t>
            </a:r>
            <a:r>
              <a:rPr lang="ko-KR" altLang="en-US" sz="1400" b="1" dirty="0" err="1" smtClean="0">
                <a:latin typeface="DX경필명조B" panose="02020600000000000000" pitchFamily="18" charset="-127"/>
                <a:ea typeface="DX경필명조B" panose="02020600000000000000" pitchFamily="18" charset="-127"/>
              </a:rPr>
              <a:t>프론트엔드</a:t>
            </a:r>
            <a:r>
              <a:rPr lang="ko-KR" altLang="en-US" sz="1400" b="1" dirty="0" smtClean="0">
                <a:latin typeface="DX경필명조B" panose="02020600000000000000" pitchFamily="18" charset="-127"/>
                <a:ea typeface="DX경필명조B" panose="02020600000000000000" pitchFamily="18" charset="-127"/>
              </a:rPr>
              <a:t> </a:t>
            </a:r>
            <a:r>
              <a:rPr lang="ko-KR" altLang="en-US" sz="1400" b="1" dirty="0" smtClean="0">
                <a:latin typeface="DX경필명조B" panose="02020600000000000000" pitchFamily="18" charset="-127"/>
                <a:ea typeface="DX경필명조B" panose="02020600000000000000" pitchFamily="18" charset="-127"/>
              </a:rPr>
              <a:t>개발</a:t>
            </a:r>
            <a:endParaRPr lang="ko-KR" altLang="en-US" sz="1400" b="1" dirty="0"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520574" y="3933501"/>
            <a:ext cx="933168" cy="360040"/>
          </a:xfrm>
          <a:prstGeom prst="rect">
            <a:avLst/>
          </a:prstGeom>
          <a:solidFill>
            <a:schemeClr val="bg2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DX경필명조B" panose="02020600000000000000" pitchFamily="18" charset="-127"/>
                <a:ea typeface="DX경필명조B" panose="02020600000000000000" pitchFamily="18" charset="-127"/>
              </a:rPr>
              <a:t>2</a:t>
            </a:r>
            <a:r>
              <a:rPr lang="ko-KR" altLang="en-US" sz="1400" b="1" dirty="0" smtClean="0">
                <a:latin typeface="DX경필명조B" panose="02020600000000000000" pitchFamily="18" charset="-127"/>
                <a:ea typeface="DX경필명조B" panose="02020600000000000000" pitchFamily="18" charset="-127"/>
              </a:rPr>
              <a:t>차 </a:t>
            </a:r>
            <a:r>
              <a:rPr lang="ko-KR" altLang="en-US" sz="1400" b="1" dirty="0" smtClean="0">
                <a:latin typeface="DX경필명조B" panose="02020600000000000000" pitchFamily="18" charset="-127"/>
                <a:ea typeface="DX경필명조B" panose="02020600000000000000" pitchFamily="18" charset="-127"/>
              </a:rPr>
              <a:t>리뷰</a:t>
            </a:r>
            <a:endParaRPr lang="ko-KR" altLang="en-US" sz="1400" b="1" dirty="0"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91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06320" y="2217807"/>
            <a:ext cx="32464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2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와이어프레임</a:t>
            </a:r>
            <a:endParaRPr lang="ko-KR" altLang="en-US" sz="4000" dirty="0">
              <a:solidFill>
                <a:schemeClr val="bg2"/>
              </a:solidFill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027745" y="2894505"/>
            <a:ext cx="308851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372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4.googleusercontent.com/EbfEwWCuaTJahbQe93L381M35CnMwkCtvg8Kn1mSaj7IG5h-AHEpV3uNLphrb_SvwasJMYnkMXC3aOydb6Blk8tarhoFxsWn12_S9xpCC4Mu7DkcbfTJDGam_JqkIEUlPfA1ntQ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71882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874" y="1164483"/>
            <a:ext cx="3091664" cy="913934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033874" y="2211710"/>
            <a:ext cx="1405987" cy="1296144"/>
          </a:xfrm>
          <a:prstGeom prst="roundRect">
            <a:avLst>
              <a:gd name="adj" fmla="val 9314"/>
            </a:avLst>
          </a:prstGeom>
          <a:solidFill>
            <a:schemeClr val="bg2">
              <a:lumMod val="10000"/>
            </a:schemeClr>
          </a:solidFill>
          <a:ln>
            <a:noFill/>
          </a:ln>
          <a:effectLst>
            <a:glow rad="165100">
              <a:schemeClr val="bg1"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방구석</a:t>
            </a:r>
            <a:endParaRPr lang="en-US" altLang="ko-KR" sz="2000" dirty="0" smtClean="0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  <a:p>
            <a:pPr algn="ctr"/>
            <a:r>
              <a:rPr lang="ko-KR" altLang="en-US" sz="2000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게임</a:t>
            </a:r>
            <a:endParaRPr lang="ko-KR" altLang="en-US" sz="2000" dirty="0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698983" y="2211710"/>
            <a:ext cx="1405987" cy="1296144"/>
          </a:xfrm>
          <a:prstGeom prst="roundRect">
            <a:avLst>
              <a:gd name="adj" fmla="val 9314"/>
            </a:avLst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방구석</a:t>
            </a:r>
            <a:endParaRPr lang="en-US" altLang="ko-KR" sz="2000" dirty="0" smtClean="0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  <a:p>
            <a:pPr algn="ctr"/>
            <a:r>
              <a:rPr lang="ko-KR" altLang="en-US" sz="2000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취미</a:t>
            </a:r>
            <a:endParaRPr lang="ko-KR" altLang="en-US" sz="2000" dirty="0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038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010" y="0"/>
            <a:ext cx="91720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69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97" y="0"/>
            <a:ext cx="915279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0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69" y="0"/>
            <a:ext cx="91579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6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97" y="0"/>
            <a:ext cx="915279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8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66" y="0"/>
            <a:ext cx="91881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2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06320" y="2217807"/>
            <a:ext cx="33313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bg2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프로젝트 개요</a:t>
            </a:r>
            <a:endParaRPr lang="ko-KR" altLang="en-US" sz="4000" dirty="0">
              <a:solidFill>
                <a:schemeClr val="bg2"/>
              </a:solidFill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027745" y="2894505"/>
            <a:ext cx="308851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26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" y="0"/>
            <a:ext cx="913813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0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66" y="0"/>
            <a:ext cx="91881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0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010" y="0"/>
            <a:ext cx="91720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8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tXigq2KXarN9qUDpRfH9HJz1rP-LU_0SVGqPD7CpD3_X2e-H6oM_1lMcN0E3eyGRYa52_seC6ffVtMAi4ZRIPouaCCoHObfkFX30tFw7o6SPlosT30g3T4i5fkRRgBDHc-4Ttik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3" y="-20538"/>
            <a:ext cx="9152549" cy="521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660232" y="771550"/>
            <a:ext cx="1008112" cy="2880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피트몬</a:t>
            </a:r>
            <a:endParaRPr lang="ko-KR" altLang="en-US" sz="1400" dirty="0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295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15816" y="2217807"/>
            <a:ext cx="33153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mtClean="0">
                <a:solidFill>
                  <a:schemeClr val="bg2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프로젝트 목표</a:t>
            </a:r>
            <a:endParaRPr lang="ko-KR" altLang="en-US" sz="4000" dirty="0">
              <a:solidFill>
                <a:schemeClr val="bg2"/>
              </a:solidFill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027745" y="2894505"/>
            <a:ext cx="308851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3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8" y="176322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2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Free from ...</a:t>
            </a:r>
            <a:endParaRPr lang="ko-KR" altLang="en-US" sz="2800" dirty="0">
              <a:solidFill>
                <a:schemeClr val="bg2"/>
              </a:solidFill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380515" y="1851670"/>
            <a:ext cx="1329595" cy="2173877"/>
            <a:chOff x="1380515" y="1851670"/>
            <a:chExt cx="1329595" cy="2173877"/>
          </a:xfrm>
        </p:grpSpPr>
        <p:grpSp>
          <p:nvGrpSpPr>
            <p:cNvPr id="10" name="그룹 9"/>
            <p:cNvGrpSpPr/>
            <p:nvPr/>
          </p:nvGrpSpPr>
          <p:grpSpPr>
            <a:xfrm>
              <a:off x="1403648" y="1851670"/>
              <a:ext cx="1209478" cy="1209478"/>
              <a:chOff x="2667846" y="1747716"/>
              <a:chExt cx="1584176" cy="1584176"/>
            </a:xfrm>
          </p:grpSpPr>
          <p:sp>
            <p:nvSpPr>
              <p:cNvPr id="8" name="눈물 방울 7"/>
              <p:cNvSpPr/>
              <p:nvPr/>
            </p:nvSpPr>
            <p:spPr>
              <a:xfrm rot="8100000">
                <a:off x="2667846" y="1747716"/>
                <a:ext cx="1584176" cy="1584176"/>
              </a:xfrm>
              <a:prstGeom prst="teardrop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3120228" y="2200097"/>
                <a:ext cx="679412" cy="679412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1380515" y="3656215"/>
              <a:ext cx="13295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2"/>
                  </a:solidFill>
                  <a:latin typeface="DX방탄고딕" panose="02020600000000000000" pitchFamily="18" charset="-127"/>
                  <a:ea typeface="DX방탄고딕" panose="02020600000000000000" pitchFamily="18" charset="-127"/>
                </a:rPr>
                <a:t>L</a:t>
              </a:r>
              <a:r>
                <a:rPr lang="en-US" altLang="ko-KR" dirty="0" smtClean="0">
                  <a:solidFill>
                    <a:schemeClr val="bg2"/>
                  </a:solidFill>
                  <a:latin typeface="DX방탄고딕" panose="02020600000000000000" pitchFamily="18" charset="-127"/>
                  <a:ea typeface="DX방탄고딕" panose="02020600000000000000" pitchFamily="18" charset="-127"/>
                </a:rPr>
                <a:t>ocation</a:t>
              </a:r>
              <a:endParaRPr lang="ko-KR" altLang="en-US" dirty="0">
                <a:solidFill>
                  <a:schemeClr val="bg2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3734424" y="1790870"/>
            <a:ext cx="1484360" cy="2234677"/>
            <a:chOff x="3734424" y="1790870"/>
            <a:chExt cx="1484360" cy="2234677"/>
          </a:xfrm>
        </p:grpSpPr>
        <p:grpSp>
          <p:nvGrpSpPr>
            <p:cNvPr id="6" name="그룹 5"/>
            <p:cNvGrpSpPr/>
            <p:nvPr/>
          </p:nvGrpSpPr>
          <p:grpSpPr>
            <a:xfrm>
              <a:off x="3734424" y="1790870"/>
              <a:ext cx="1484360" cy="1484359"/>
              <a:chOff x="2051720" y="1851670"/>
              <a:chExt cx="1656184" cy="1656184"/>
            </a:xfrm>
          </p:grpSpPr>
          <p:sp>
            <p:nvSpPr>
              <p:cNvPr id="2" name="타원 1"/>
              <p:cNvSpPr/>
              <p:nvPr/>
            </p:nvSpPr>
            <p:spPr>
              <a:xfrm>
                <a:off x="2051720" y="1851670"/>
                <a:ext cx="1656184" cy="1656184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L 도형 3"/>
              <p:cNvSpPr/>
              <p:nvPr/>
            </p:nvSpPr>
            <p:spPr>
              <a:xfrm>
                <a:off x="2771800" y="2211710"/>
                <a:ext cx="612068" cy="612068"/>
              </a:xfrm>
              <a:custGeom>
                <a:avLst/>
                <a:gdLst>
                  <a:gd name="connsiteX0" fmla="*/ 0 w 1080120"/>
                  <a:gd name="connsiteY0" fmla="*/ 0 h 1080120"/>
                  <a:gd name="connsiteX1" fmla="*/ 540060 w 1080120"/>
                  <a:gd name="connsiteY1" fmla="*/ 0 h 1080120"/>
                  <a:gd name="connsiteX2" fmla="*/ 540060 w 1080120"/>
                  <a:gd name="connsiteY2" fmla="*/ 540060 h 1080120"/>
                  <a:gd name="connsiteX3" fmla="*/ 1080120 w 1080120"/>
                  <a:gd name="connsiteY3" fmla="*/ 540060 h 1080120"/>
                  <a:gd name="connsiteX4" fmla="*/ 1080120 w 1080120"/>
                  <a:gd name="connsiteY4" fmla="*/ 1080120 h 1080120"/>
                  <a:gd name="connsiteX5" fmla="*/ 0 w 1080120"/>
                  <a:gd name="connsiteY5" fmla="*/ 1080120 h 1080120"/>
                  <a:gd name="connsiteX6" fmla="*/ 0 w 1080120"/>
                  <a:gd name="connsiteY6" fmla="*/ 0 h 1080120"/>
                  <a:gd name="connsiteX0" fmla="*/ 0 w 1080120"/>
                  <a:gd name="connsiteY0" fmla="*/ 0 h 1080120"/>
                  <a:gd name="connsiteX1" fmla="*/ 304086 w 1080120"/>
                  <a:gd name="connsiteY1" fmla="*/ 9832 h 1080120"/>
                  <a:gd name="connsiteX2" fmla="*/ 540060 w 1080120"/>
                  <a:gd name="connsiteY2" fmla="*/ 540060 h 1080120"/>
                  <a:gd name="connsiteX3" fmla="*/ 1080120 w 1080120"/>
                  <a:gd name="connsiteY3" fmla="*/ 540060 h 1080120"/>
                  <a:gd name="connsiteX4" fmla="*/ 1080120 w 1080120"/>
                  <a:gd name="connsiteY4" fmla="*/ 1080120 h 1080120"/>
                  <a:gd name="connsiteX5" fmla="*/ 0 w 1080120"/>
                  <a:gd name="connsiteY5" fmla="*/ 1080120 h 1080120"/>
                  <a:gd name="connsiteX6" fmla="*/ 0 w 1080120"/>
                  <a:gd name="connsiteY6" fmla="*/ 0 h 1080120"/>
                  <a:gd name="connsiteX0" fmla="*/ 0 w 1080120"/>
                  <a:gd name="connsiteY0" fmla="*/ 0 h 1080120"/>
                  <a:gd name="connsiteX1" fmla="*/ 304086 w 1080120"/>
                  <a:gd name="connsiteY1" fmla="*/ 9832 h 1080120"/>
                  <a:gd name="connsiteX2" fmla="*/ 304086 w 1080120"/>
                  <a:gd name="connsiteY2" fmla="*/ 776034 h 1080120"/>
                  <a:gd name="connsiteX3" fmla="*/ 1080120 w 1080120"/>
                  <a:gd name="connsiteY3" fmla="*/ 540060 h 1080120"/>
                  <a:gd name="connsiteX4" fmla="*/ 1080120 w 1080120"/>
                  <a:gd name="connsiteY4" fmla="*/ 1080120 h 1080120"/>
                  <a:gd name="connsiteX5" fmla="*/ 0 w 1080120"/>
                  <a:gd name="connsiteY5" fmla="*/ 1080120 h 1080120"/>
                  <a:gd name="connsiteX6" fmla="*/ 0 w 1080120"/>
                  <a:gd name="connsiteY6" fmla="*/ 0 h 1080120"/>
                  <a:gd name="connsiteX0" fmla="*/ 0 w 1080120"/>
                  <a:gd name="connsiteY0" fmla="*/ 0 h 1080120"/>
                  <a:gd name="connsiteX1" fmla="*/ 304086 w 1080120"/>
                  <a:gd name="connsiteY1" fmla="*/ 9832 h 1080120"/>
                  <a:gd name="connsiteX2" fmla="*/ 304086 w 1080120"/>
                  <a:gd name="connsiteY2" fmla="*/ 776034 h 1080120"/>
                  <a:gd name="connsiteX3" fmla="*/ 1080120 w 1080120"/>
                  <a:gd name="connsiteY3" fmla="*/ 756370 h 1080120"/>
                  <a:gd name="connsiteX4" fmla="*/ 1080120 w 1080120"/>
                  <a:gd name="connsiteY4" fmla="*/ 1080120 h 1080120"/>
                  <a:gd name="connsiteX5" fmla="*/ 0 w 1080120"/>
                  <a:gd name="connsiteY5" fmla="*/ 1080120 h 1080120"/>
                  <a:gd name="connsiteX6" fmla="*/ 0 w 1080120"/>
                  <a:gd name="connsiteY6" fmla="*/ 0 h 1080120"/>
                  <a:gd name="connsiteX0" fmla="*/ 0 w 1080120"/>
                  <a:gd name="connsiteY0" fmla="*/ 0 h 1080120"/>
                  <a:gd name="connsiteX1" fmla="*/ 304086 w 1080120"/>
                  <a:gd name="connsiteY1" fmla="*/ 9832 h 1080120"/>
                  <a:gd name="connsiteX2" fmla="*/ 304086 w 1080120"/>
                  <a:gd name="connsiteY2" fmla="*/ 776034 h 1080120"/>
                  <a:gd name="connsiteX3" fmla="*/ 1080120 w 1080120"/>
                  <a:gd name="connsiteY3" fmla="*/ 785867 h 1080120"/>
                  <a:gd name="connsiteX4" fmla="*/ 1080120 w 1080120"/>
                  <a:gd name="connsiteY4" fmla="*/ 1080120 h 1080120"/>
                  <a:gd name="connsiteX5" fmla="*/ 0 w 1080120"/>
                  <a:gd name="connsiteY5" fmla="*/ 1080120 h 1080120"/>
                  <a:gd name="connsiteX6" fmla="*/ 0 w 1080120"/>
                  <a:gd name="connsiteY6" fmla="*/ 0 h 108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80120" h="1080120">
                    <a:moveTo>
                      <a:pt x="0" y="0"/>
                    </a:moveTo>
                    <a:lnTo>
                      <a:pt x="304086" y="9832"/>
                    </a:lnTo>
                    <a:lnTo>
                      <a:pt x="304086" y="776034"/>
                    </a:lnTo>
                    <a:lnTo>
                      <a:pt x="1080120" y="785867"/>
                    </a:lnTo>
                    <a:lnTo>
                      <a:pt x="1080120" y="1080120"/>
                    </a:lnTo>
                    <a:lnTo>
                      <a:pt x="0" y="10801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4067944" y="3656215"/>
              <a:ext cx="8279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chemeClr val="bg2"/>
                  </a:solidFill>
                  <a:latin typeface="DX방탄고딕" panose="02020600000000000000" pitchFamily="18" charset="-127"/>
                  <a:ea typeface="DX방탄고딕" panose="02020600000000000000" pitchFamily="18" charset="-127"/>
                </a:rPr>
                <a:t>Time</a:t>
              </a:r>
              <a:endParaRPr lang="ko-KR" altLang="en-US" dirty="0">
                <a:solidFill>
                  <a:schemeClr val="bg2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467544" y="176322"/>
            <a:ext cx="144016" cy="4320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6308220" y="1787805"/>
            <a:ext cx="1490488" cy="2237742"/>
            <a:chOff x="6308220" y="1787805"/>
            <a:chExt cx="1490488" cy="2237742"/>
          </a:xfrm>
        </p:grpSpPr>
        <p:sp>
          <p:nvSpPr>
            <p:cNvPr id="21" name="TextBox 20"/>
            <p:cNvSpPr txBox="1"/>
            <p:nvPr/>
          </p:nvSpPr>
          <p:spPr>
            <a:xfrm>
              <a:off x="6516811" y="3656215"/>
              <a:ext cx="1073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chemeClr val="bg2"/>
                  </a:solidFill>
                  <a:latin typeface="DX방탄고딕" panose="02020600000000000000" pitchFamily="18" charset="-127"/>
                  <a:ea typeface="DX방탄고딕" panose="02020600000000000000" pitchFamily="18" charset="-127"/>
                </a:rPr>
                <a:t>device</a:t>
              </a:r>
              <a:endParaRPr lang="ko-KR" altLang="en-US" dirty="0">
                <a:solidFill>
                  <a:schemeClr val="bg2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220" y="1787805"/>
              <a:ext cx="1490488" cy="1490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085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8" y="176322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2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Give for ...</a:t>
            </a:r>
            <a:endParaRPr lang="ko-KR" altLang="en-US" sz="2800" dirty="0">
              <a:solidFill>
                <a:schemeClr val="bg2"/>
              </a:solidFill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67544" y="176322"/>
            <a:ext cx="144016" cy="4320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AutoShape 5" descr="이불밖은 위험해 - Home | Facebook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7" descr="이불밖은 위험해 - Home | Facebook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128" name="Picture 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1" r="28842"/>
          <a:stretch/>
        </p:blipFill>
        <p:spPr bwMode="auto">
          <a:xfrm>
            <a:off x="794050" y="1618013"/>
            <a:ext cx="3417910" cy="248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374" y="2652652"/>
            <a:ext cx="3555082" cy="203910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232" y="1880621"/>
            <a:ext cx="424788" cy="42479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594" y="2326376"/>
            <a:ext cx="424788" cy="42479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129" y="2094676"/>
            <a:ext cx="424788" cy="42479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069" y="2579008"/>
            <a:ext cx="424788" cy="424790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3204883" y="1688802"/>
            <a:ext cx="958924" cy="958924"/>
            <a:chOff x="784530" y="1648172"/>
            <a:chExt cx="2008960" cy="2008960"/>
          </a:xfrm>
        </p:grpSpPr>
        <p:sp>
          <p:nvSpPr>
            <p:cNvPr id="14" name="타원 13"/>
            <p:cNvSpPr/>
            <p:nvPr/>
          </p:nvSpPr>
          <p:spPr>
            <a:xfrm>
              <a:off x="784530" y="1648172"/>
              <a:ext cx="2008960" cy="2008960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6232" y="2230252"/>
              <a:ext cx="845555" cy="845555"/>
            </a:xfrm>
            <a:prstGeom prst="rect">
              <a:avLst/>
            </a:prstGeom>
          </p:spPr>
        </p:pic>
      </p:grpSp>
      <p:pic>
        <p:nvPicPr>
          <p:cNvPr id="5131" name="Picture 11" descr="즐거운, 사람. 사람, 그들, 손, 초상, 즐거운, 올림.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77"/>
          <a:stretch/>
        </p:blipFill>
        <p:spPr bwMode="auto">
          <a:xfrm>
            <a:off x="794050" y="1618013"/>
            <a:ext cx="3417910" cy="248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225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64088" y="2149407"/>
            <a:ext cx="3528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solidFill>
                  <a:schemeClr val="bg2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감사합니다</a:t>
            </a:r>
            <a:r>
              <a:rPr lang="en-US" altLang="ko-KR" sz="4800" dirty="0" smtClean="0">
                <a:solidFill>
                  <a:schemeClr val="bg2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!</a:t>
            </a:r>
            <a:endParaRPr lang="ko-KR" altLang="en-US" sz="4800" dirty="0">
              <a:solidFill>
                <a:schemeClr val="bg2"/>
              </a:solidFill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sp>
        <p:nvSpPr>
          <p:cNvPr id="20" name="자유형 19"/>
          <p:cNvSpPr/>
          <p:nvPr/>
        </p:nvSpPr>
        <p:spPr>
          <a:xfrm>
            <a:off x="-36512" y="-1"/>
            <a:ext cx="2700670" cy="5161621"/>
          </a:xfrm>
          <a:custGeom>
            <a:avLst/>
            <a:gdLst>
              <a:gd name="connsiteX0" fmla="*/ 435934 w 2647507"/>
              <a:gd name="connsiteY0" fmla="*/ 0 h 5156791"/>
              <a:gd name="connsiteX1" fmla="*/ 2647507 w 2647507"/>
              <a:gd name="connsiteY1" fmla="*/ 5146158 h 5156791"/>
              <a:gd name="connsiteX2" fmla="*/ 0 w 2647507"/>
              <a:gd name="connsiteY2" fmla="*/ 5156791 h 5156791"/>
              <a:gd name="connsiteX3" fmla="*/ 0 w 2647507"/>
              <a:gd name="connsiteY3" fmla="*/ 0 h 5156791"/>
              <a:gd name="connsiteX4" fmla="*/ 435934 w 2647507"/>
              <a:gd name="connsiteY4" fmla="*/ 0 h 5156791"/>
              <a:gd name="connsiteX0" fmla="*/ 435934 w 2689867"/>
              <a:gd name="connsiteY0" fmla="*/ 0 h 5156791"/>
              <a:gd name="connsiteX1" fmla="*/ 2689867 w 2689867"/>
              <a:gd name="connsiteY1" fmla="*/ 5083329 h 5156791"/>
              <a:gd name="connsiteX2" fmla="*/ 0 w 2689867"/>
              <a:gd name="connsiteY2" fmla="*/ 5156791 h 5156791"/>
              <a:gd name="connsiteX3" fmla="*/ 0 w 2689867"/>
              <a:gd name="connsiteY3" fmla="*/ 0 h 5156791"/>
              <a:gd name="connsiteX4" fmla="*/ 435934 w 2689867"/>
              <a:gd name="connsiteY4" fmla="*/ 0 h 5156791"/>
              <a:gd name="connsiteX0" fmla="*/ 435934 w 2689867"/>
              <a:gd name="connsiteY0" fmla="*/ 0 h 5093962"/>
              <a:gd name="connsiteX1" fmla="*/ 2689867 w 2689867"/>
              <a:gd name="connsiteY1" fmla="*/ 5083329 h 5093962"/>
              <a:gd name="connsiteX2" fmla="*/ 10590 w 2689867"/>
              <a:gd name="connsiteY2" fmla="*/ 5093962 h 5093962"/>
              <a:gd name="connsiteX3" fmla="*/ 0 w 2689867"/>
              <a:gd name="connsiteY3" fmla="*/ 0 h 5093962"/>
              <a:gd name="connsiteX4" fmla="*/ 435934 w 2689867"/>
              <a:gd name="connsiteY4" fmla="*/ 0 h 5093962"/>
              <a:gd name="connsiteX0" fmla="*/ 435934 w 2689867"/>
              <a:gd name="connsiteY0" fmla="*/ 0 h 5083329"/>
              <a:gd name="connsiteX1" fmla="*/ 2689867 w 2689867"/>
              <a:gd name="connsiteY1" fmla="*/ 5083329 h 5083329"/>
              <a:gd name="connsiteX2" fmla="*/ 21181 w 2689867"/>
              <a:gd name="connsiteY2" fmla="*/ 5052076 h 5083329"/>
              <a:gd name="connsiteX3" fmla="*/ 0 w 2689867"/>
              <a:gd name="connsiteY3" fmla="*/ 0 h 5083329"/>
              <a:gd name="connsiteX4" fmla="*/ 435934 w 2689867"/>
              <a:gd name="connsiteY4" fmla="*/ 0 h 5083329"/>
              <a:gd name="connsiteX0" fmla="*/ 447805 w 2701738"/>
              <a:gd name="connsiteY0" fmla="*/ 0 h 5083329"/>
              <a:gd name="connsiteX1" fmla="*/ 2701738 w 2701738"/>
              <a:gd name="connsiteY1" fmla="*/ 5083329 h 5083329"/>
              <a:gd name="connsiteX2" fmla="*/ 1282 w 2701738"/>
              <a:gd name="connsiteY2" fmla="*/ 5010190 h 5083329"/>
              <a:gd name="connsiteX3" fmla="*/ 11871 w 2701738"/>
              <a:gd name="connsiteY3" fmla="*/ 0 h 5083329"/>
              <a:gd name="connsiteX4" fmla="*/ 447805 w 2701738"/>
              <a:gd name="connsiteY4" fmla="*/ 0 h 5083329"/>
              <a:gd name="connsiteX0" fmla="*/ 446523 w 2700456"/>
              <a:gd name="connsiteY0" fmla="*/ 0 h 5083329"/>
              <a:gd name="connsiteX1" fmla="*/ 2700456 w 2700456"/>
              <a:gd name="connsiteY1" fmla="*/ 5083329 h 5083329"/>
              <a:gd name="connsiteX2" fmla="*/ 0 w 2700456"/>
              <a:gd name="connsiteY2" fmla="*/ 5010190 h 5083329"/>
              <a:gd name="connsiteX3" fmla="*/ 10589 w 2700456"/>
              <a:gd name="connsiteY3" fmla="*/ 0 h 5083329"/>
              <a:gd name="connsiteX4" fmla="*/ 446523 w 2700456"/>
              <a:gd name="connsiteY4" fmla="*/ 0 h 5083329"/>
              <a:gd name="connsiteX0" fmla="*/ 435934 w 2689867"/>
              <a:gd name="connsiteY0" fmla="*/ 0 h 5083329"/>
              <a:gd name="connsiteX1" fmla="*/ 2689867 w 2689867"/>
              <a:gd name="connsiteY1" fmla="*/ 5083329 h 5083329"/>
              <a:gd name="connsiteX2" fmla="*/ 1 w 2689867"/>
              <a:gd name="connsiteY2" fmla="*/ 5052076 h 5083329"/>
              <a:gd name="connsiteX3" fmla="*/ 0 w 2689867"/>
              <a:gd name="connsiteY3" fmla="*/ 0 h 5083329"/>
              <a:gd name="connsiteX4" fmla="*/ 435934 w 2689867"/>
              <a:gd name="connsiteY4" fmla="*/ 0 h 5083329"/>
              <a:gd name="connsiteX0" fmla="*/ 435934 w 2689867"/>
              <a:gd name="connsiteY0" fmla="*/ 0 h 5083492"/>
              <a:gd name="connsiteX1" fmla="*/ 2689867 w 2689867"/>
              <a:gd name="connsiteY1" fmla="*/ 5083329 h 5083492"/>
              <a:gd name="connsiteX2" fmla="*/ 10590 w 2689867"/>
              <a:gd name="connsiteY2" fmla="*/ 5083492 h 5083492"/>
              <a:gd name="connsiteX3" fmla="*/ 0 w 2689867"/>
              <a:gd name="connsiteY3" fmla="*/ 0 h 5083492"/>
              <a:gd name="connsiteX4" fmla="*/ 435934 w 2689867"/>
              <a:gd name="connsiteY4" fmla="*/ 0 h 5083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9867" h="5083492">
                <a:moveTo>
                  <a:pt x="435934" y="0"/>
                </a:moveTo>
                <a:lnTo>
                  <a:pt x="2689867" y="5083329"/>
                </a:lnTo>
                <a:lnTo>
                  <a:pt x="10590" y="5083492"/>
                </a:lnTo>
                <a:cubicBezTo>
                  <a:pt x="14120" y="2802585"/>
                  <a:pt x="7060" y="1684025"/>
                  <a:pt x="0" y="0"/>
                </a:cubicBezTo>
                <a:lnTo>
                  <a:pt x="435934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22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신종 코로나 차단, 일반 마스크만으로 괜찮을까?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7" r="896"/>
          <a:stretch/>
        </p:blipFill>
        <p:spPr bwMode="auto">
          <a:xfrm>
            <a:off x="933753" y="1110857"/>
            <a:ext cx="7348502" cy="362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/>
          <p:cNvSpPr/>
          <p:nvPr/>
        </p:nvSpPr>
        <p:spPr>
          <a:xfrm>
            <a:off x="5148064" y="1563638"/>
            <a:ext cx="2808312" cy="2808312"/>
          </a:xfrm>
          <a:prstGeom prst="ellipse">
            <a:avLst/>
          </a:prstGeom>
          <a:blipFill dpi="0" rotWithShape="1">
            <a:blip r:embed="rId4"/>
            <a:srcRect/>
            <a:stretch>
              <a:fillRect l="-20000" r="-20000"/>
            </a:stretch>
          </a:blip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83568" y="176322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2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주제 선정 배경</a:t>
            </a:r>
            <a:endParaRPr lang="ko-KR" altLang="en-US" sz="2800" dirty="0">
              <a:solidFill>
                <a:schemeClr val="bg2"/>
              </a:solidFill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7544" y="176322"/>
            <a:ext cx="144016" cy="4320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82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8" y="176322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2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주제 선정 배경</a:t>
            </a:r>
            <a:endParaRPr lang="ko-KR" altLang="en-US" sz="2800" dirty="0">
              <a:solidFill>
                <a:schemeClr val="bg2"/>
              </a:solidFill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21620"/>
            <a:ext cx="2664296" cy="1167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67544" y="176322"/>
            <a:ext cx="144016" cy="4320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248" y="931878"/>
            <a:ext cx="2515567" cy="1179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923678"/>
            <a:ext cx="3672408" cy="1804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520041"/>
            <a:ext cx="3571875" cy="149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779" y="3728012"/>
            <a:ext cx="3308093" cy="845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735163"/>
            <a:ext cx="3172162" cy="1308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0" y="20538"/>
            <a:ext cx="9144000" cy="5143500"/>
            <a:chOff x="0" y="0"/>
            <a:chExt cx="9144000" cy="5143500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572093" y="1786920"/>
              <a:ext cx="399981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dirty="0" smtClean="0">
                  <a:solidFill>
                    <a:schemeClr val="bg2"/>
                  </a:solidFill>
                  <a:latin typeface="DX방탄고딕" panose="02020600000000000000" pitchFamily="18" charset="-127"/>
                  <a:ea typeface="DX방탄고딕" panose="02020600000000000000" pitchFamily="18" charset="-127"/>
                </a:rPr>
                <a:t>집에서 즐기는</a:t>
              </a:r>
              <a:endParaRPr lang="en-US" altLang="ko-KR" sz="4800" dirty="0" smtClean="0">
                <a:solidFill>
                  <a:schemeClr val="bg2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endParaRPr>
            </a:p>
            <a:p>
              <a:pPr algn="ctr"/>
              <a:r>
                <a:rPr lang="ko-KR" altLang="en-US" sz="4800" dirty="0" smtClean="0">
                  <a:solidFill>
                    <a:schemeClr val="bg2"/>
                  </a:solidFill>
                  <a:latin typeface="DX방탄고딕" panose="02020600000000000000" pitchFamily="18" charset="-127"/>
                  <a:ea typeface="DX방탄고딕" panose="02020600000000000000" pitchFamily="18" charset="-127"/>
                </a:rPr>
                <a:t>다양한 </a:t>
              </a:r>
              <a:r>
                <a:rPr lang="ko-KR" altLang="en-US" sz="4800" dirty="0" err="1" smtClean="0">
                  <a:solidFill>
                    <a:schemeClr val="bg2"/>
                  </a:solidFill>
                  <a:latin typeface="DX방탄고딕" panose="02020600000000000000" pitchFamily="18" charset="-127"/>
                  <a:ea typeface="DX방탄고딕" panose="02020600000000000000" pitchFamily="18" charset="-127"/>
                </a:rPr>
                <a:t>콘텐츠</a:t>
              </a:r>
              <a:endParaRPr lang="ko-KR" altLang="en-US" sz="4800" dirty="0">
                <a:solidFill>
                  <a:schemeClr val="bg2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246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800" y="1450270"/>
            <a:ext cx="2273608" cy="22736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3568" y="176322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2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주제 선정 배경</a:t>
            </a:r>
            <a:endParaRPr lang="ko-KR" altLang="en-US" sz="2800" dirty="0">
              <a:solidFill>
                <a:schemeClr val="bg2"/>
              </a:solidFill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7544" y="176322"/>
            <a:ext cx="144016" cy="4320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942265" y="3723878"/>
            <a:ext cx="3180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bg2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“</a:t>
            </a:r>
            <a:r>
              <a:rPr lang="ko-KR" altLang="en-US" sz="2800" dirty="0" err="1" smtClean="0">
                <a:solidFill>
                  <a:schemeClr val="bg2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웹캠의</a:t>
            </a:r>
            <a:r>
              <a:rPr lang="ko-KR" altLang="en-US" sz="2800" dirty="0" smtClean="0">
                <a:solidFill>
                  <a:schemeClr val="bg2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 수요 증가</a:t>
            </a:r>
            <a:r>
              <a:rPr lang="en-US" altLang="ko-KR" sz="2800" dirty="0" smtClean="0">
                <a:solidFill>
                  <a:schemeClr val="bg2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”</a:t>
            </a:r>
            <a:endParaRPr lang="ko-KR" altLang="en-US" sz="2800" dirty="0">
              <a:solidFill>
                <a:schemeClr val="bg2"/>
              </a:solidFill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3995936" y="2355726"/>
            <a:ext cx="1152128" cy="493854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5747815" y="1492562"/>
            <a:ext cx="2618591" cy="2492926"/>
            <a:chOff x="5513672" y="1066274"/>
            <a:chExt cx="2773389" cy="264029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5024" y="1134229"/>
              <a:ext cx="1218544" cy="12185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3672" y="2420598"/>
              <a:ext cx="1218544" cy="1218544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0744" y="1066274"/>
              <a:ext cx="1218543" cy="1218544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8518" y="2488026"/>
              <a:ext cx="1218543" cy="12185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011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8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34308" y="2217807"/>
            <a:ext cx="33473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mtClean="0">
                <a:solidFill>
                  <a:schemeClr val="bg2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모티브 서비</a:t>
            </a:r>
            <a:r>
              <a:rPr lang="ko-KR" altLang="en-US" sz="4000">
                <a:solidFill>
                  <a:schemeClr val="bg2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스</a:t>
            </a:r>
            <a:endParaRPr lang="ko-KR" altLang="en-US" sz="4000" dirty="0">
              <a:solidFill>
                <a:schemeClr val="bg2"/>
              </a:solidFill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059832" y="2894505"/>
            <a:ext cx="3096344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82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8" y="176322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>
                <a:solidFill>
                  <a:schemeClr val="bg2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닌텐도</a:t>
            </a:r>
            <a:r>
              <a:rPr lang="ko-KR" altLang="en-US" sz="2800" dirty="0" smtClean="0">
                <a:solidFill>
                  <a:schemeClr val="bg2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 </a:t>
            </a:r>
            <a:r>
              <a:rPr lang="ko-KR" altLang="en-US" sz="2800" dirty="0" err="1" smtClean="0">
                <a:solidFill>
                  <a:schemeClr val="bg2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링피트</a:t>
            </a:r>
            <a:endParaRPr lang="ko-KR" altLang="en-US" sz="2800" dirty="0">
              <a:solidFill>
                <a:schemeClr val="bg2"/>
              </a:solidFill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pic>
        <p:nvPicPr>
          <p:cNvPr id="2054" name="Picture 6" descr="닌텐도 신작, 링 피트 어드벤처 정보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875042"/>
            <a:ext cx="7056784" cy="385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67544" y="176322"/>
            <a:ext cx="144016" cy="4320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8" y="176322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2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마피아 온라인</a:t>
            </a:r>
            <a:endParaRPr lang="ko-KR" altLang="en-US" sz="2800" dirty="0">
              <a:solidFill>
                <a:schemeClr val="bg2"/>
              </a:solidFill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7544" y="176322"/>
            <a:ext cx="144016" cy="4320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뇌뚱남의 마피아 온라인 탐방기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888" y="915566"/>
            <a:ext cx="6788496" cy="369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51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19872" y="2217807"/>
            <a:ext cx="23695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bg2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개발 설정</a:t>
            </a:r>
            <a:endParaRPr lang="ko-KR" altLang="en-US" sz="4000" dirty="0">
              <a:solidFill>
                <a:schemeClr val="bg2"/>
              </a:solidFill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419872" y="2894505"/>
            <a:ext cx="2337499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71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1043</TotalTime>
  <Words>104</Words>
  <Application>Microsoft Office PowerPoint</Application>
  <PresentationFormat>화면 슬라이드 쇼(16:9)</PresentationFormat>
  <Paragraphs>46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DX방탄고딕</vt:lpstr>
      <vt:lpstr>맑은 고딕</vt:lpstr>
      <vt:lpstr>DX경필명조B</vt:lpstr>
      <vt:lpstr>Arial</vt:lpstr>
      <vt:lpstr>경기천년제목L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Yun-Young Chung</dc:creator>
  <cp:lastModifiedBy>multicampus</cp:lastModifiedBy>
  <cp:revision>42</cp:revision>
  <dcterms:created xsi:type="dcterms:W3CDTF">2020-05-12T13:24:50Z</dcterms:created>
  <dcterms:modified xsi:type="dcterms:W3CDTF">2020-05-14T07:45:57Z</dcterms:modified>
</cp:coreProperties>
</file>